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Average" panose="02000503040000020003" pitchFamily="2" charset="77"/>
      <p:regular r:id="rId11"/>
    </p:embeddedFont>
    <p:embeddedFont>
      <p:font typeface="Oswald" pitchFamily="2" charset="77"/>
      <p:regular r:id="rId12"/>
      <p:bold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2"/>
  </p:normalViewPr>
  <p:slideViewPr>
    <p:cSldViewPr snapToGrid="0">
      <p:cViewPr varScale="1">
        <p:scale>
          <a:sx n="129" d="100"/>
          <a:sy n="129" d="100"/>
        </p:scale>
        <p:origin x="62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89a95ff300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89a95ff30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89a95ff300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89a95ff300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89a95ff300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89a95ff300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89a95ff300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89a95ff30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89a95ff300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89a95ff300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89a95ff300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89a95ff30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89a95ff300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89a95ff300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AIGA - Content Calendar</a:t>
            </a:r>
            <a:endParaRPr/>
          </a:p>
          <a:p>
            <a:pPr marL="0" lvl="0" indent="0" algn="ctr" rtl="0">
              <a:spcBef>
                <a:spcPts val="0"/>
              </a:spcBef>
              <a:spcAft>
                <a:spcPts val="0"/>
              </a:spcAft>
              <a:buNone/>
            </a:pPr>
            <a:r>
              <a:rPr lang="en" sz="3400"/>
              <a:t>June 8, 2020 - June 14, 2020</a:t>
            </a:r>
            <a:endParaRPr sz="3400"/>
          </a:p>
        </p:txBody>
      </p:sp>
      <p:sp>
        <p:nvSpPr>
          <p:cNvPr id="60" name="Google Shape;60;p13"/>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Michaela Ganezer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8, 2020</a:t>
            </a:r>
            <a:endParaRPr/>
          </a:p>
        </p:txBody>
      </p:sp>
      <p:sp>
        <p:nvSpPr>
          <p:cNvPr id="66" name="Google Shape;66;p14"/>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Instagram</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High School Students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Design is all around you. You can change the world. Learn more about what design can do for you. Go to aiga.org and connect with designers!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Saul Bass, Steve Jobs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67" name="Google Shape;67;p14"/>
          <p:cNvPicPr preferRelativeResize="0"/>
          <p:nvPr/>
        </p:nvPicPr>
        <p:blipFill>
          <a:blip r:embed="rId3">
            <a:alphaModFix/>
          </a:blip>
          <a:stretch>
            <a:fillRect/>
          </a:stretch>
        </p:blipFill>
        <p:spPr>
          <a:xfrm>
            <a:off x="5422475" y="778900"/>
            <a:ext cx="2923470" cy="3820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9, 2020</a:t>
            </a:r>
            <a:endParaRPr/>
          </a:p>
        </p:txBody>
      </p:sp>
      <p:sp>
        <p:nvSpPr>
          <p:cNvPr id="73" name="Google Shape;73;p15"/>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Instagram</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All Designers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 many design programs, so many things to learn. Expand your skills in design and your portfolio. Come connect with other designers and learn more about the Adobe programs from tutorials, to key shortcuts, or how to use a program from the beginning. </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Chip Kidd</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74" name="Google Shape;74;p15"/>
          <p:cNvPicPr preferRelativeResize="0"/>
          <p:nvPr/>
        </p:nvPicPr>
        <p:blipFill>
          <a:blip r:embed="rId3">
            <a:alphaModFix/>
          </a:blip>
          <a:stretch>
            <a:fillRect/>
          </a:stretch>
        </p:blipFill>
        <p:spPr>
          <a:xfrm>
            <a:off x="4294800" y="1162175"/>
            <a:ext cx="4478150" cy="28776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10, 2020</a:t>
            </a:r>
            <a:endParaRPr/>
          </a:p>
          <a:p>
            <a:pPr marL="0" lvl="0" indent="0" algn="l" rtl="0">
              <a:spcBef>
                <a:spcPts val="0"/>
              </a:spcBef>
              <a:spcAft>
                <a:spcPts val="0"/>
              </a:spcAft>
              <a:buNone/>
            </a:pPr>
            <a:endParaRPr/>
          </a:p>
        </p:txBody>
      </p:sp>
      <p:sp>
        <p:nvSpPr>
          <p:cNvPr id="80" name="Google Shape;80;p16"/>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Instagram</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Design Students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AIGA is here to help during this tough time. We provide resources to support you and your designs. Find anything from tutorials, shortcuts, lessons, etc. Let’s see what we can create together!</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Tom Bancroft</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81" name="Google Shape;81;p16"/>
          <p:cNvPicPr preferRelativeResize="0"/>
          <p:nvPr/>
        </p:nvPicPr>
        <p:blipFill>
          <a:blip r:embed="rId3">
            <a:alphaModFix/>
          </a:blip>
          <a:stretch>
            <a:fillRect/>
          </a:stretch>
        </p:blipFill>
        <p:spPr>
          <a:xfrm>
            <a:off x="4720575" y="661263"/>
            <a:ext cx="3820975" cy="3820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11, 2020</a:t>
            </a:r>
            <a:endParaRPr/>
          </a:p>
          <a:p>
            <a:pPr marL="0" lvl="0" indent="0" algn="l" rtl="0">
              <a:spcBef>
                <a:spcPts val="0"/>
              </a:spcBef>
              <a:spcAft>
                <a:spcPts val="0"/>
              </a:spcAft>
              <a:buNone/>
            </a:pPr>
            <a:endParaRPr/>
          </a:p>
        </p:txBody>
      </p:sp>
      <p:sp>
        <p:nvSpPr>
          <p:cNvPr id="87" name="Google Shape;87;p17"/>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Instagram</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All Designers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“Design is not just what it looks like &amp; feels like. Design is how it works.” - Steve Jobs. Design makes an impact on the world and can change how the world completes different tasks. You can be the change in the world. Start designing today!</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Steve Jobs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88" name="Google Shape;88;p17"/>
          <p:cNvPicPr preferRelativeResize="0"/>
          <p:nvPr/>
        </p:nvPicPr>
        <p:blipFill>
          <a:blip r:embed="rId3">
            <a:alphaModFix/>
          </a:blip>
          <a:stretch>
            <a:fillRect/>
          </a:stretch>
        </p:blipFill>
        <p:spPr>
          <a:xfrm>
            <a:off x="4881650" y="813425"/>
            <a:ext cx="3807776" cy="38209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12, 2020</a:t>
            </a:r>
            <a:endParaRPr/>
          </a:p>
          <a:p>
            <a:pPr marL="0" lvl="0" indent="0" algn="l" rtl="0">
              <a:spcBef>
                <a:spcPts val="0"/>
              </a:spcBef>
              <a:spcAft>
                <a:spcPts val="0"/>
              </a:spcAft>
              <a:buNone/>
            </a:pPr>
            <a:endParaRPr/>
          </a:p>
        </p:txBody>
      </p:sp>
      <p:sp>
        <p:nvSpPr>
          <p:cNvPr id="94" name="Google Shape;94;p18"/>
          <p:cNvSpPr txBox="1"/>
          <p:nvPr/>
        </p:nvSpPr>
        <p:spPr>
          <a:xfrm>
            <a:off x="414250" y="1162175"/>
            <a:ext cx="43203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Instagram and Twitter</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High School Students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What’s your game plan? Have you thought about what you are going to do after high school? Design gives you a chance to express yourself and make other people’s lives better. Think about going into the design field. Who knows what you can create! AIGA can help you and connect with designers of all levels. See what they can do for you today!</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Jessica Walsh</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95" name="Google Shape;95;p18"/>
          <p:cNvPicPr preferRelativeResize="0"/>
          <p:nvPr/>
        </p:nvPicPr>
        <p:blipFill>
          <a:blip r:embed="rId3">
            <a:alphaModFix/>
          </a:blip>
          <a:stretch>
            <a:fillRect/>
          </a:stretch>
        </p:blipFill>
        <p:spPr>
          <a:xfrm>
            <a:off x="5249875" y="603726"/>
            <a:ext cx="3455851" cy="42796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13, 2020</a:t>
            </a:r>
            <a:endParaRPr/>
          </a:p>
          <a:p>
            <a:pPr marL="0" lvl="0" indent="0" algn="l" rtl="0">
              <a:spcBef>
                <a:spcPts val="0"/>
              </a:spcBef>
              <a:spcAft>
                <a:spcPts val="0"/>
              </a:spcAft>
              <a:buNone/>
            </a:pPr>
            <a:endParaRPr/>
          </a:p>
        </p:txBody>
      </p:sp>
      <p:sp>
        <p:nvSpPr>
          <p:cNvPr id="101" name="Google Shape;101;p19"/>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Twitter</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Design Students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Agustin is just one of millions of designers whose lives have been changed for the better since joining AIGA. Imagine the impact you can create in this rapidly changing world. Join AIGA today. </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Laura Price, Glen Keane, Steve Jobs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102" name="Google Shape;102;p19"/>
          <p:cNvPicPr preferRelativeResize="0"/>
          <p:nvPr/>
        </p:nvPicPr>
        <p:blipFill>
          <a:blip r:embed="rId3">
            <a:alphaModFix/>
          </a:blip>
          <a:stretch>
            <a:fillRect/>
          </a:stretch>
        </p:blipFill>
        <p:spPr>
          <a:xfrm>
            <a:off x="4904675" y="753100"/>
            <a:ext cx="3762390" cy="3820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14, 2020</a:t>
            </a:r>
            <a:endParaRPr/>
          </a:p>
          <a:p>
            <a:pPr marL="0" lvl="0" indent="0" algn="l" rtl="0">
              <a:spcBef>
                <a:spcPts val="0"/>
              </a:spcBef>
              <a:spcAft>
                <a:spcPts val="0"/>
              </a:spcAft>
              <a:buNone/>
            </a:pPr>
            <a:endParaRPr/>
          </a:p>
        </p:txBody>
      </p:sp>
      <p:sp>
        <p:nvSpPr>
          <p:cNvPr id="108" name="Google Shape;108;p20"/>
          <p:cNvSpPr txBox="1"/>
          <p:nvPr/>
        </p:nvSpPr>
        <p:spPr>
          <a:xfrm>
            <a:off x="414250" y="1162175"/>
            <a:ext cx="3946800" cy="3636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Social Channel/Network: Twitter</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Target Audience: All Designers</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Actual Text:</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Design is everywhere you look in world. From web to mobile to print, design has been right in front of you your whole life. AIGA helps expand your skills and knowledge with support and resources. Let’s see what you can add to the design world! </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Links: </a:t>
            </a:r>
            <a:endParaRPr>
              <a:solidFill>
                <a:schemeClr val="dk1"/>
              </a:solidFill>
              <a:latin typeface="Average"/>
              <a:ea typeface="Average"/>
              <a:cs typeface="Average"/>
              <a:sym typeface="Average"/>
            </a:endParaRPr>
          </a:p>
          <a:p>
            <a:pPr marL="914400" lvl="1"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https://www.aiga.org</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Influencers: Jessica Hische, Jessica Walsh, Stefan Sagmeister</a:t>
            </a:r>
            <a:endParaRPr>
              <a:solidFill>
                <a:schemeClr val="dk1"/>
              </a:solidFill>
              <a:latin typeface="Average"/>
              <a:ea typeface="Average"/>
              <a:cs typeface="Average"/>
              <a:sym typeface="Average"/>
            </a:endParaRPr>
          </a:p>
          <a:p>
            <a:pPr marL="457200" lvl="0" indent="-317500" algn="l" rtl="0">
              <a:spcBef>
                <a:spcPts val="0"/>
              </a:spcBef>
              <a:spcAft>
                <a:spcPts val="0"/>
              </a:spcAft>
              <a:buClr>
                <a:schemeClr val="dk1"/>
              </a:buClr>
              <a:buSzPts val="1400"/>
              <a:buFont typeface="Average"/>
              <a:buChar char="●"/>
            </a:pPr>
            <a:r>
              <a:rPr lang="en">
                <a:solidFill>
                  <a:schemeClr val="dk1"/>
                </a:solidFill>
                <a:latin typeface="Average"/>
                <a:ea typeface="Average"/>
                <a:cs typeface="Average"/>
                <a:sym typeface="Average"/>
              </a:rPr>
              <a:t>Results/Data</a:t>
            </a:r>
            <a:endParaRPr>
              <a:solidFill>
                <a:schemeClr val="dk1"/>
              </a:solidFill>
              <a:latin typeface="Average"/>
              <a:ea typeface="Average"/>
              <a:cs typeface="Average"/>
              <a:sym typeface="Average"/>
            </a:endParaRPr>
          </a:p>
        </p:txBody>
      </p:sp>
      <p:pic>
        <p:nvPicPr>
          <p:cNvPr id="109" name="Google Shape;109;p20"/>
          <p:cNvPicPr preferRelativeResize="0"/>
          <p:nvPr/>
        </p:nvPicPr>
        <p:blipFill>
          <a:blip r:embed="rId3">
            <a:alphaModFix/>
          </a:blip>
          <a:stretch>
            <a:fillRect/>
          </a:stretch>
        </p:blipFill>
        <p:spPr>
          <a:xfrm>
            <a:off x="4513450" y="1170125"/>
            <a:ext cx="4478150" cy="3358613"/>
          </a:xfrm>
          <a:prstGeom prst="rect">
            <a:avLst/>
          </a:prstGeom>
          <a:noFill/>
          <a:ln>
            <a:noFill/>
          </a:ln>
        </p:spPr>
      </p:pic>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601</Words>
  <Application>Microsoft Macintosh PowerPoint</Application>
  <PresentationFormat>On-screen Show (16:9)</PresentationFormat>
  <Paragraphs>66</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Oswald</vt:lpstr>
      <vt:lpstr>Average</vt:lpstr>
      <vt:lpstr>Arial</vt:lpstr>
      <vt:lpstr>Slate</vt:lpstr>
      <vt:lpstr>AIGA - Content Calendar June 8, 2020 - June 14, 2020</vt:lpstr>
      <vt:lpstr>June 8, 2020</vt:lpstr>
      <vt:lpstr>June 9, 2020</vt:lpstr>
      <vt:lpstr>June 10, 2020 </vt:lpstr>
      <vt:lpstr>June 11, 2020 </vt:lpstr>
      <vt:lpstr>June 12, 2020 </vt:lpstr>
      <vt:lpstr>June 13, 2020 </vt:lpstr>
      <vt:lpstr>June 14, 2020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AIGA - Content Calendar June 8, 2020 - June 14, 2020</dc:title>
  <cp:lastModifiedBy>Ganezer, Michaela R.</cp:lastModifiedBy>
  <cp:revision>1</cp:revision>
  <dcterms:modified xsi:type="dcterms:W3CDTF">2020-06-13T01:57:50Z</dcterms:modified>
</cp:coreProperties>
</file>